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sldIdLst>
    <p:sldId id="256" r:id="rId5"/>
    <p:sldId id="257" r:id="rId6"/>
  </p:sldIdLst>
  <p:sldSz cx="32512000" cy="1828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406591D3-2273-43AB-A802-E5EC730543A4}" v="7" dt="2026-06-01T13:35:01.69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29" d="100"/>
          <a:sy n="29" d="100"/>
        </p:scale>
        <p:origin x="955" y="1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 Ferte" userId="ac149c46-3e27-4b4b-9359-91a1772fede3" providerId="ADAL" clId="{840B474C-3DA5-4AED-9BA9-53C5C8CB6197}"/>
    <pc:docChg chg="custSel addSld modSld">
      <pc:chgData name="Leo Ferte" userId="ac149c46-3e27-4b4b-9359-91a1772fede3" providerId="ADAL" clId="{840B474C-3DA5-4AED-9BA9-53C5C8CB6197}" dt="2026-06-01T13:35:01.695" v="20" actId="14826"/>
      <pc:docMkLst>
        <pc:docMk/>
      </pc:docMkLst>
      <pc:sldChg chg="modSp">
        <pc:chgData name="Leo Ferte" userId="ac149c46-3e27-4b4b-9359-91a1772fede3" providerId="ADAL" clId="{840B474C-3DA5-4AED-9BA9-53C5C8CB6197}" dt="2026-06-01T13:34:55.737" v="19" actId="14826"/>
        <pc:sldMkLst>
          <pc:docMk/>
          <pc:sldMk cId="1731055866" sldId="256"/>
        </pc:sldMkLst>
        <pc:picChg chg="mod">
          <ac:chgData name="Leo Ferte" userId="ac149c46-3e27-4b4b-9359-91a1772fede3" providerId="ADAL" clId="{840B474C-3DA5-4AED-9BA9-53C5C8CB6197}" dt="2026-06-01T13:34:55.737" v="19" actId="14826"/>
          <ac:picMkLst>
            <pc:docMk/>
            <pc:sldMk cId="1731055866" sldId="256"/>
            <ac:picMk id="5" creationId="{D4626856-3173-99D7-0E71-AC0B4CC547A4}"/>
          </ac:picMkLst>
        </pc:picChg>
      </pc:sldChg>
      <pc:sldChg chg="addSp delSp modSp add mod">
        <pc:chgData name="Leo Ferte" userId="ac149c46-3e27-4b4b-9359-91a1772fede3" providerId="ADAL" clId="{840B474C-3DA5-4AED-9BA9-53C5C8CB6197}" dt="2026-06-01T13:35:01.695" v="20" actId="14826"/>
        <pc:sldMkLst>
          <pc:docMk/>
          <pc:sldMk cId="3844284516" sldId="257"/>
        </pc:sldMkLst>
        <pc:spChg chg="mod">
          <ac:chgData name="Leo Ferte" userId="ac149c46-3e27-4b4b-9359-91a1772fede3" providerId="ADAL" clId="{840B474C-3DA5-4AED-9BA9-53C5C8CB6197}" dt="2026-05-27T15:59:08.385" v="5" actId="1076"/>
          <ac:spMkLst>
            <pc:docMk/>
            <pc:sldMk cId="3844284516" sldId="257"/>
            <ac:spMk id="6" creationId="{91F19DDE-6263-CC5C-9452-DEF43505CB48}"/>
          </ac:spMkLst>
        </pc:spChg>
        <pc:picChg chg="add mod ord">
          <ac:chgData name="Leo Ferte" userId="ac149c46-3e27-4b4b-9359-91a1772fede3" providerId="ADAL" clId="{840B474C-3DA5-4AED-9BA9-53C5C8CB6197}" dt="2026-06-01T13:35:01.695" v="20" actId="14826"/>
          <ac:picMkLst>
            <pc:docMk/>
            <pc:sldMk cId="3844284516" sldId="257"/>
            <ac:picMk id="3" creationId="{859F5603-CC65-7F2B-0419-E5E9F8ED411B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64000" y="2992968"/>
            <a:ext cx="24384000" cy="6366933"/>
          </a:xfrm>
        </p:spPr>
        <p:txBody>
          <a:bodyPr anchor="b"/>
          <a:lstStyle>
            <a:lvl1pPr algn="ctr">
              <a:defRPr sz="1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64000" y="9605435"/>
            <a:ext cx="24384000" cy="4415365"/>
          </a:xfrm>
        </p:spPr>
        <p:txBody>
          <a:bodyPr/>
          <a:lstStyle>
            <a:lvl1pPr marL="0" indent="0" algn="ctr">
              <a:buNone/>
              <a:defRPr sz="6400"/>
            </a:lvl1pPr>
            <a:lvl2pPr marL="1219215" indent="0" algn="ctr">
              <a:buNone/>
              <a:defRPr sz="5333"/>
            </a:lvl2pPr>
            <a:lvl3pPr marL="2438430" indent="0" algn="ctr">
              <a:buNone/>
              <a:defRPr sz="4800"/>
            </a:lvl3pPr>
            <a:lvl4pPr marL="3657646" indent="0" algn="ctr">
              <a:buNone/>
              <a:defRPr sz="4267"/>
            </a:lvl4pPr>
            <a:lvl5pPr marL="4876861" indent="0" algn="ctr">
              <a:buNone/>
              <a:defRPr sz="4267"/>
            </a:lvl5pPr>
            <a:lvl6pPr marL="6096076" indent="0" algn="ctr">
              <a:buNone/>
              <a:defRPr sz="4267"/>
            </a:lvl6pPr>
            <a:lvl7pPr marL="7315291" indent="0" algn="ctr">
              <a:buNone/>
              <a:defRPr sz="4267"/>
            </a:lvl7pPr>
            <a:lvl8pPr marL="8534507" indent="0" algn="ctr">
              <a:buNone/>
              <a:defRPr sz="4267"/>
            </a:lvl8pPr>
            <a:lvl9pPr marL="9753722" indent="0" algn="ctr">
              <a:buNone/>
              <a:defRPr sz="4267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53590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87006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266400" y="973667"/>
            <a:ext cx="7010400" cy="1549823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5200" y="973667"/>
            <a:ext cx="20624800" cy="1549823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99122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3354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18267" y="4559303"/>
            <a:ext cx="28041600" cy="7607299"/>
          </a:xfrm>
        </p:spPr>
        <p:txBody>
          <a:bodyPr anchor="b"/>
          <a:lstStyle>
            <a:lvl1pPr>
              <a:defRPr sz="1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18267" y="12238569"/>
            <a:ext cx="28041600" cy="4000499"/>
          </a:xfrm>
        </p:spPr>
        <p:txBody>
          <a:bodyPr/>
          <a:lstStyle>
            <a:lvl1pPr marL="0" indent="0">
              <a:buNone/>
              <a:defRPr sz="6400">
                <a:solidFill>
                  <a:schemeClr val="tx1">
                    <a:tint val="82000"/>
                  </a:schemeClr>
                </a:solidFill>
              </a:defRPr>
            </a:lvl1pPr>
            <a:lvl2pPr marL="1219215" indent="0">
              <a:buNone/>
              <a:defRPr sz="5333">
                <a:solidFill>
                  <a:schemeClr val="tx1">
                    <a:tint val="82000"/>
                  </a:schemeClr>
                </a:solidFill>
              </a:defRPr>
            </a:lvl2pPr>
            <a:lvl3pPr marL="2438430" indent="0">
              <a:buNone/>
              <a:defRPr sz="4800">
                <a:solidFill>
                  <a:schemeClr val="tx1">
                    <a:tint val="82000"/>
                  </a:schemeClr>
                </a:solidFill>
              </a:defRPr>
            </a:lvl3pPr>
            <a:lvl4pPr marL="3657646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4pPr>
            <a:lvl5pPr marL="4876861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5pPr>
            <a:lvl6pPr marL="6096076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6pPr>
            <a:lvl7pPr marL="7315291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7pPr>
            <a:lvl8pPr marL="8534507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8pPr>
            <a:lvl9pPr marL="9753722" indent="0">
              <a:buNone/>
              <a:defRPr sz="4267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00212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35200" y="4868333"/>
            <a:ext cx="13817600" cy="1160356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459200" y="4868333"/>
            <a:ext cx="13817600" cy="1160356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39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5" y="973668"/>
            <a:ext cx="28041600" cy="3534835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9436" y="4483101"/>
            <a:ext cx="13754099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9436" y="6680200"/>
            <a:ext cx="13754099" cy="982556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459200" y="4483101"/>
            <a:ext cx="13821835" cy="2197099"/>
          </a:xfrm>
        </p:spPr>
        <p:txBody>
          <a:bodyPr anchor="b"/>
          <a:lstStyle>
            <a:lvl1pPr marL="0" indent="0">
              <a:buNone/>
              <a:defRPr sz="6400" b="1"/>
            </a:lvl1pPr>
            <a:lvl2pPr marL="1219215" indent="0">
              <a:buNone/>
              <a:defRPr sz="5333" b="1"/>
            </a:lvl2pPr>
            <a:lvl3pPr marL="2438430" indent="0">
              <a:buNone/>
              <a:defRPr sz="4800" b="1"/>
            </a:lvl3pPr>
            <a:lvl4pPr marL="3657646" indent="0">
              <a:buNone/>
              <a:defRPr sz="4267" b="1"/>
            </a:lvl4pPr>
            <a:lvl5pPr marL="4876861" indent="0">
              <a:buNone/>
              <a:defRPr sz="4267" b="1"/>
            </a:lvl5pPr>
            <a:lvl6pPr marL="6096076" indent="0">
              <a:buNone/>
              <a:defRPr sz="4267" b="1"/>
            </a:lvl6pPr>
            <a:lvl7pPr marL="7315291" indent="0">
              <a:buNone/>
              <a:defRPr sz="4267" b="1"/>
            </a:lvl7pPr>
            <a:lvl8pPr marL="8534507" indent="0">
              <a:buNone/>
              <a:defRPr sz="4267" b="1"/>
            </a:lvl8pPr>
            <a:lvl9pPr marL="9753722" indent="0">
              <a:buNone/>
              <a:defRPr sz="4267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459200" y="6680200"/>
            <a:ext cx="13821835" cy="982556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296023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54630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44752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6" y="1219200"/>
            <a:ext cx="10485965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821835" y="2633135"/>
            <a:ext cx="16459200" cy="12996333"/>
          </a:xfrm>
        </p:spPr>
        <p:txBody>
          <a:bodyPr/>
          <a:lstStyle>
            <a:lvl1pPr>
              <a:defRPr sz="8533"/>
            </a:lvl1pPr>
            <a:lvl2pPr>
              <a:defRPr sz="7467"/>
            </a:lvl2pPr>
            <a:lvl3pPr>
              <a:defRPr sz="6400"/>
            </a:lvl3pPr>
            <a:lvl4pPr>
              <a:defRPr sz="5333"/>
            </a:lvl4pPr>
            <a:lvl5pPr>
              <a:defRPr sz="5333"/>
            </a:lvl5pPr>
            <a:lvl6pPr>
              <a:defRPr sz="5333"/>
            </a:lvl6pPr>
            <a:lvl7pPr>
              <a:defRPr sz="5333"/>
            </a:lvl7pPr>
            <a:lvl8pPr>
              <a:defRPr sz="5333"/>
            </a:lvl8pPr>
            <a:lvl9pPr>
              <a:defRPr sz="5333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6" y="5486400"/>
            <a:ext cx="10485965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4565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9436" y="1219200"/>
            <a:ext cx="10485965" cy="4267200"/>
          </a:xfrm>
        </p:spPr>
        <p:txBody>
          <a:bodyPr anchor="b"/>
          <a:lstStyle>
            <a:lvl1pPr>
              <a:defRPr sz="8533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821835" y="2633135"/>
            <a:ext cx="16459200" cy="12996333"/>
          </a:xfrm>
        </p:spPr>
        <p:txBody>
          <a:bodyPr anchor="t"/>
          <a:lstStyle>
            <a:lvl1pPr marL="0" indent="0">
              <a:buNone/>
              <a:defRPr sz="8533"/>
            </a:lvl1pPr>
            <a:lvl2pPr marL="1219215" indent="0">
              <a:buNone/>
              <a:defRPr sz="7467"/>
            </a:lvl2pPr>
            <a:lvl3pPr marL="2438430" indent="0">
              <a:buNone/>
              <a:defRPr sz="6400"/>
            </a:lvl3pPr>
            <a:lvl4pPr marL="3657646" indent="0">
              <a:buNone/>
              <a:defRPr sz="5333"/>
            </a:lvl4pPr>
            <a:lvl5pPr marL="4876861" indent="0">
              <a:buNone/>
              <a:defRPr sz="5333"/>
            </a:lvl5pPr>
            <a:lvl6pPr marL="6096076" indent="0">
              <a:buNone/>
              <a:defRPr sz="5333"/>
            </a:lvl6pPr>
            <a:lvl7pPr marL="7315291" indent="0">
              <a:buNone/>
              <a:defRPr sz="5333"/>
            </a:lvl7pPr>
            <a:lvl8pPr marL="8534507" indent="0">
              <a:buNone/>
              <a:defRPr sz="5333"/>
            </a:lvl8pPr>
            <a:lvl9pPr marL="9753722" indent="0">
              <a:buNone/>
              <a:defRPr sz="5333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9436" y="5486400"/>
            <a:ext cx="10485965" cy="10164235"/>
          </a:xfrm>
        </p:spPr>
        <p:txBody>
          <a:bodyPr/>
          <a:lstStyle>
            <a:lvl1pPr marL="0" indent="0">
              <a:buNone/>
              <a:defRPr sz="4267"/>
            </a:lvl1pPr>
            <a:lvl2pPr marL="1219215" indent="0">
              <a:buNone/>
              <a:defRPr sz="3733"/>
            </a:lvl2pPr>
            <a:lvl3pPr marL="2438430" indent="0">
              <a:buNone/>
              <a:defRPr sz="3200"/>
            </a:lvl3pPr>
            <a:lvl4pPr marL="3657646" indent="0">
              <a:buNone/>
              <a:defRPr sz="2667"/>
            </a:lvl4pPr>
            <a:lvl5pPr marL="4876861" indent="0">
              <a:buNone/>
              <a:defRPr sz="2667"/>
            </a:lvl5pPr>
            <a:lvl6pPr marL="6096076" indent="0">
              <a:buNone/>
              <a:defRPr sz="2667"/>
            </a:lvl6pPr>
            <a:lvl7pPr marL="7315291" indent="0">
              <a:buNone/>
              <a:defRPr sz="2667"/>
            </a:lvl7pPr>
            <a:lvl8pPr marL="8534507" indent="0">
              <a:buNone/>
              <a:defRPr sz="2667"/>
            </a:lvl8pPr>
            <a:lvl9pPr marL="9753722" indent="0">
              <a:buNone/>
              <a:defRPr sz="2667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756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35200" y="973668"/>
            <a:ext cx="28041600" cy="353483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5200" y="4868333"/>
            <a:ext cx="28041600" cy="116035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35200" y="16950268"/>
            <a:ext cx="73152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A76DA8FC-A55E-4D8D-83AF-611D6FDC2ED3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69600" y="16950268"/>
            <a:ext cx="109728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961600" y="16950268"/>
            <a:ext cx="7315200" cy="9736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0700BD9-484A-4C9A-8EB9-893956414F6A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88697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438430" rtl="0" eaLnBrk="1" latinLnBrk="0" hangingPunct="1">
        <a:lnSpc>
          <a:spcPct val="90000"/>
        </a:lnSpc>
        <a:spcBef>
          <a:spcPct val="0"/>
        </a:spcBef>
        <a:buNone/>
        <a:defRPr sz="1173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9608" indent="-609608" algn="l" defTabSz="2438430" rtl="0" eaLnBrk="1" latinLnBrk="0" hangingPunct="1">
        <a:lnSpc>
          <a:spcPct val="90000"/>
        </a:lnSpc>
        <a:spcBef>
          <a:spcPts val="2667"/>
        </a:spcBef>
        <a:buFont typeface="Arial" panose="020B0604020202020204" pitchFamily="34" charset="0"/>
        <a:buChar char="•"/>
        <a:defRPr sz="7467" kern="1200">
          <a:solidFill>
            <a:schemeClr val="tx1"/>
          </a:solidFill>
          <a:latin typeface="+mn-lt"/>
          <a:ea typeface="+mn-ea"/>
          <a:cs typeface="+mn-cs"/>
        </a:defRPr>
      </a:lvl1pPr>
      <a:lvl2pPr marL="182882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3048038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5333" kern="1200">
          <a:solidFill>
            <a:schemeClr val="tx1"/>
          </a:solidFill>
          <a:latin typeface="+mn-lt"/>
          <a:ea typeface="+mn-ea"/>
          <a:cs typeface="+mn-cs"/>
        </a:defRPr>
      </a:lvl3pPr>
      <a:lvl4pPr marL="4267253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6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70568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924899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9144114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10363330" indent="-609608" algn="l" defTabSz="2438430" rtl="0" eaLnBrk="1" latinLnBrk="0" hangingPunct="1">
        <a:lnSpc>
          <a:spcPct val="90000"/>
        </a:lnSpc>
        <a:spcBef>
          <a:spcPts val="1333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1pPr>
      <a:lvl2pPr marL="1219215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438430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65764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4pPr>
      <a:lvl5pPr marL="487686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5pPr>
      <a:lvl6pPr marL="6096076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6pPr>
      <a:lvl7pPr marL="7315291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7pPr>
      <a:lvl8pPr marL="8534507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8pPr>
      <a:lvl9pPr marL="9753722" algn="l" defTabSz="2438430" rtl="0" eaLnBrk="1" latinLnBrk="0" hangingPunct="1">
        <a:defRPr sz="4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D4626856-3173-99D7-0E71-AC0B4CC54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32511998" cy="182879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2BA6DC42-F84D-48AB-3C11-A95973048DE6}"/>
              </a:ext>
            </a:extLst>
          </p:cNvPr>
          <p:cNvSpPr txBox="1"/>
          <p:nvPr/>
        </p:nvSpPr>
        <p:spPr>
          <a:xfrm>
            <a:off x="27305114" y="15338611"/>
            <a:ext cx="36810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1731055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CCDBA-7F6E-31B2-040E-6B96495DEA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859F5603-CC65-7F2B-0419-E5E9F8ED41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" y="0"/>
            <a:ext cx="32511998" cy="18287999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1F19DDE-6263-CC5C-9452-DEF43505CB48}"/>
              </a:ext>
            </a:extLst>
          </p:cNvPr>
          <p:cNvSpPr txBox="1"/>
          <p:nvPr/>
        </p:nvSpPr>
        <p:spPr>
          <a:xfrm>
            <a:off x="2132220" y="9144000"/>
            <a:ext cx="368104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384428451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8f6daa2-6da3-406d-a374-33f4bee7a5a7" xsi:nil="true"/>
    <lcf76f155ced4ddcb4097134ff3c332f xmlns="9d4be9d0-b85a-42d9-8335-d84568e0a326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BD1B73C8F0B44B9A17C787A90D38F" ma:contentTypeVersion="18" ma:contentTypeDescription="Crée un document." ma:contentTypeScope="" ma:versionID="142134093a24b8a7217795ac2da1091e">
  <xsd:schema xmlns:xsd="http://www.w3.org/2001/XMLSchema" xmlns:xs="http://www.w3.org/2001/XMLSchema" xmlns:p="http://schemas.microsoft.com/office/2006/metadata/properties" xmlns:ns2="9d4be9d0-b85a-42d9-8335-d84568e0a326" xmlns:ns3="c8f6daa2-6da3-406d-a374-33f4bee7a5a7" targetNamespace="http://schemas.microsoft.com/office/2006/metadata/properties" ma:root="true" ma:fieldsID="1861984c76a0a5333f3e7f2d2331de75" ns2:_="" ns3:_="">
    <xsd:import namespace="9d4be9d0-b85a-42d9-8335-d84568e0a326"/>
    <xsd:import namespace="c8f6daa2-6da3-406d-a374-33f4bee7a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be9d0-b85a-42d9-8335-d84568e0a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96aca16-9c6c-4605-bfb0-b8929ac791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daa2-6da3-406d-a374-33f4bee7a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9c073-b141-47cc-8f7c-83e34e6e960a}" ma:internalName="TaxCatchAll" ma:showField="CatchAllData" ma:web="c8f6daa2-6da3-406d-a374-33f4bee7a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31BE70D-BE61-4446-8E9D-AB03C9038D90}">
  <ds:schemaRefs>
    <ds:schemaRef ds:uri="http://schemas.microsoft.com/office/2006/metadata/properties"/>
    <ds:schemaRef ds:uri="http://schemas.microsoft.com/office/infopath/2007/PartnerControls"/>
    <ds:schemaRef ds:uri="c8f6daa2-6da3-406d-a374-33f4bee7a5a7"/>
    <ds:schemaRef ds:uri="9d4be9d0-b85a-42d9-8335-d84568e0a326"/>
  </ds:schemaRefs>
</ds:datastoreItem>
</file>

<file path=customXml/itemProps2.xml><?xml version="1.0" encoding="utf-8"?>
<ds:datastoreItem xmlns:ds="http://schemas.openxmlformats.org/officeDocument/2006/customXml" ds:itemID="{6F7D8AEC-21D0-486B-AC06-807E2D45B20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952DB12-74E0-4002-8E28-C3725776DE2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be9d0-b85a-42d9-8335-d84568e0a326"/>
    <ds:schemaRef ds:uri="c8f6daa2-6da3-406d-a374-33f4bee7a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8</Words>
  <Application>Microsoft Office PowerPoint</Application>
  <PresentationFormat>Personnalisé</PresentationFormat>
  <Paragraphs>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SSP 2026 Simango - Fonds Ecran</dc:title>
  <dc:creator>Leo Ferte</dc:creator>
  <cp:lastModifiedBy>Leo Ferte</cp:lastModifiedBy>
  <cp:revision>1</cp:revision>
  <dcterms:created xsi:type="dcterms:W3CDTF">2026-05-27T15:57:22Z</dcterms:created>
  <dcterms:modified xsi:type="dcterms:W3CDTF">2026-06-01T13:35:03Z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0x01010073ABD1B73C8F0B44B9A17C787A90D38F</vt:lpwstr>
  </property>
</Properties>
</file>